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71" d="100"/>
          <a:sy n="71" d="100"/>
        </p:scale>
        <p:origin x="10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97CE4F-D5D2-415F-83AA-750419214BC3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A7963F-8B04-4430-A581-DCF58F931C9C}">
      <dgm:prSet phldrT="[Text]"/>
      <dgm:spPr/>
      <dgm:t>
        <a:bodyPr/>
        <a:lstStyle/>
        <a:p>
          <a:r>
            <a:rPr lang="en-US" dirty="0" smtClean="0"/>
            <a:t>set library path </a:t>
          </a:r>
          <a:endParaRPr lang="en-US" dirty="0"/>
        </a:p>
      </dgm:t>
    </dgm:pt>
    <dgm:pt modelId="{6CD54785-600B-4C39-83E0-766955CD7A93}" type="parTrans" cxnId="{0662F539-1CA6-4B83-830A-22ADC4E081B9}">
      <dgm:prSet/>
      <dgm:spPr/>
      <dgm:t>
        <a:bodyPr/>
        <a:lstStyle/>
        <a:p>
          <a:endParaRPr lang="en-US"/>
        </a:p>
      </dgm:t>
    </dgm:pt>
    <dgm:pt modelId="{7F40126E-CEA0-45C7-92EB-F13F6D47EDA2}" type="sibTrans" cxnId="{0662F539-1CA6-4B83-830A-22ADC4E081B9}">
      <dgm:prSet/>
      <dgm:spPr/>
      <dgm:t>
        <a:bodyPr/>
        <a:lstStyle/>
        <a:p>
          <a:endParaRPr lang="en-US"/>
        </a:p>
      </dgm:t>
    </dgm:pt>
    <dgm:pt modelId="{F6105487-E3AF-4F74-A1AB-928DF58821BA}">
      <dgm:prSet phldrT="[Text]"/>
      <dgm:spPr/>
      <dgm:t>
        <a:bodyPr/>
        <a:lstStyle/>
        <a:p>
          <a:r>
            <a:rPr lang="en-US" dirty="0" smtClean="0"/>
            <a:t>read the design</a:t>
          </a:r>
          <a:endParaRPr lang="en-US" dirty="0"/>
        </a:p>
      </dgm:t>
    </dgm:pt>
    <dgm:pt modelId="{7CF712C1-972B-4C1F-9C35-AFA7445A3A39}" type="parTrans" cxnId="{DE7291F6-A0D9-43F3-B48D-26A245636D38}">
      <dgm:prSet/>
      <dgm:spPr/>
      <dgm:t>
        <a:bodyPr/>
        <a:lstStyle/>
        <a:p>
          <a:endParaRPr lang="en-US"/>
        </a:p>
      </dgm:t>
    </dgm:pt>
    <dgm:pt modelId="{E40AF63D-12A3-4799-B63E-AE207FC17B18}" type="sibTrans" cxnId="{DE7291F6-A0D9-43F3-B48D-26A245636D38}">
      <dgm:prSet/>
      <dgm:spPr/>
      <dgm:t>
        <a:bodyPr/>
        <a:lstStyle/>
        <a:p>
          <a:endParaRPr lang="en-US"/>
        </a:p>
      </dgm:t>
    </dgm:pt>
    <dgm:pt modelId="{3D69F615-33B2-49CF-9531-7611217E21B1}">
      <dgm:prSet phldrT="[Text]"/>
      <dgm:spPr/>
      <dgm:t>
        <a:bodyPr/>
        <a:lstStyle/>
        <a:p>
          <a:r>
            <a:rPr lang="en-US" dirty="0" smtClean="0"/>
            <a:t>link library </a:t>
          </a:r>
          <a:r>
            <a:rPr lang="en-US" dirty="0" smtClean="0"/>
            <a:t>and </a:t>
          </a:r>
          <a:r>
            <a:rPr lang="en-US" dirty="0" smtClean="0"/>
            <a:t>the design</a:t>
          </a:r>
          <a:endParaRPr lang="en-US" dirty="0"/>
        </a:p>
      </dgm:t>
    </dgm:pt>
    <dgm:pt modelId="{3C7D8744-345A-47FC-9DB4-33F44F0FC416}" type="parTrans" cxnId="{00146D12-BEA0-4F11-BAB1-69A6AE6C4F61}">
      <dgm:prSet/>
      <dgm:spPr/>
      <dgm:t>
        <a:bodyPr/>
        <a:lstStyle/>
        <a:p>
          <a:endParaRPr lang="en-US"/>
        </a:p>
      </dgm:t>
    </dgm:pt>
    <dgm:pt modelId="{0402C290-2568-411E-A638-90F66ACB2DD6}" type="sibTrans" cxnId="{00146D12-BEA0-4F11-BAB1-69A6AE6C4F61}">
      <dgm:prSet/>
      <dgm:spPr/>
      <dgm:t>
        <a:bodyPr/>
        <a:lstStyle/>
        <a:p>
          <a:endParaRPr lang="en-US"/>
        </a:p>
      </dgm:t>
    </dgm:pt>
    <dgm:pt modelId="{7F897A0E-A1DB-40A0-A1A4-124F7030CD01}">
      <dgm:prSet phldrT="[Text]"/>
      <dgm:spPr/>
      <dgm:t>
        <a:bodyPr/>
        <a:lstStyle/>
        <a:p>
          <a:r>
            <a:rPr lang="en-US" dirty="0" smtClean="0"/>
            <a:t>add design constraints</a:t>
          </a:r>
          <a:endParaRPr lang="en-US" dirty="0"/>
        </a:p>
      </dgm:t>
    </dgm:pt>
    <dgm:pt modelId="{FDF9B928-B9D1-4A65-ACFD-A920531480E4}" type="parTrans" cxnId="{E8A68298-C28A-4667-A9CC-9F02CD07AAA3}">
      <dgm:prSet/>
      <dgm:spPr/>
      <dgm:t>
        <a:bodyPr/>
        <a:lstStyle/>
        <a:p>
          <a:endParaRPr lang="en-US"/>
        </a:p>
      </dgm:t>
    </dgm:pt>
    <dgm:pt modelId="{19D1AC7F-B317-480A-8F3A-5D4982A2390D}" type="sibTrans" cxnId="{E8A68298-C28A-4667-A9CC-9F02CD07AAA3}">
      <dgm:prSet/>
      <dgm:spPr/>
      <dgm:t>
        <a:bodyPr/>
        <a:lstStyle/>
        <a:p>
          <a:endParaRPr lang="en-US"/>
        </a:p>
      </dgm:t>
    </dgm:pt>
    <dgm:pt modelId="{9BD5B697-3425-48C0-8F99-2A843842C90B}">
      <dgm:prSet phldrT="[Text]"/>
      <dgm:spPr/>
      <dgm:t>
        <a:bodyPr/>
        <a:lstStyle/>
        <a:p>
          <a:r>
            <a:rPr lang="en-US" dirty="0" smtClean="0"/>
            <a:t>add constant value to input port (for timing simulation)</a:t>
          </a:r>
          <a:endParaRPr lang="en-US" dirty="0"/>
        </a:p>
      </dgm:t>
    </dgm:pt>
    <dgm:pt modelId="{9365AD85-8E72-47FE-A30B-6F1A70822957}" type="parTrans" cxnId="{2B71DF68-8B22-4617-97BA-56D3F00F9389}">
      <dgm:prSet/>
      <dgm:spPr/>
      <dgm:t>
        <a:bodyPr/>
        <a:lstStyle/>
        <a:p>
          <a:endParaRPr lang="en-US"/>
        </a:p>
      </dgm:t>
    </dgm:pt>
    <dgm:pt modelId="{28D8FC05-F328-43FF-8859-69DFBEE7933A}" type="sibTrans" cxnId="{2B71DF68-8B22-4617-97BA-56D3F00F9389}">
      <dgm:prSet/>
      <dgm:spPr/>
      <dgm:t>
        <a:bodyPr/>
        <a:lstStyle/>
        <a:p>
          <a:endParaRPr lang="en-US"/>
        </a:p>
      </dgm:t>
    </dgm:pt>
    <dgm:pt modelId="{EC91CF25-42C3-462B-A0B2-9EE45121ADF5}">
      <dgm:prSet phldrT="[Text]"/>
      <dgm:spPr/>
      <dgm:t>
        <a:bodyPr/>
        <a:lstStyle/>
        <a:p>
          <a:r>
            <a:rPr lang="en-US" dirty="0" smtClean="0"/>
            <a:t>set </a:t>
          </a:r>
          <a:r>
            <a:rPr lang="en-US" dirty="0" err="1" smtClean="0"/>
            <a:t>search_path</a:t>
          </a:r>
          <a:endParaRPr lang="en-US" dirty="0"/>
        </a:p>
      </dgm:t>
    </dgm:pt>
    <dgm:pt modelId="{F634C7B1-C80A-4F1E-827F-CDD508FC7AD9}" type="parTrans" cxnId="{BFC2F68A-13E3-4159-958C-3EB027FB9152}">
      <dgm:prSet/>
      <dgm:spPr/>
      <dgm:t>
        <a:bodyPr/>
        <a:lstStyle/>
        <a:p>
          <a:endParaRPr lang="en-US"/>
        </a:p>
      </dgm:t>
    </dgm:pt>
    <dgm:pt modelId="{D73DEACD-DC97-4C40-9EA8-9929A9D7CBD0}" type="sibTrans" cxnId="{BFC2F68A-13E3-4159-958C-3EB027FB9152}">
      <dgm:prSet/>
      <dgm:spPr/>
      <dgm:t>
        <a:bodyPr/>
        <a:lstStyle/>
        <a:p>
          <a:endParaRPr lang="en-US"/>
        </a:p>
      </dgm:t>
    </dgm:pt>
    <dgm:pt modelId="{3D6EA8BC-3977-4D2F-A3AE-34306EEED7B2}">
      <dgm:prSet phldrT="[Text]"/>
      <dgm:spPr/>
      <dgm:t>
        <a:bodyPr/>
        <a:lstStyle/>
        <a:p>
          <a:r>
            <a:rPr lang="en-US" dirty="0" smtClean="0"/>
            <a:t>set </a:t>
          </a:r>
          <a:r>
            <a:rPr lang="en-US" dirty="0" err="1" smtClean="0"/>
            <a:t>link_path</a:t>
          </a:r>
          <a:endParaRPr lang="en-US" dirty="0"/>
        </a:p>
      </dgm:t>
    </dgm:pt>
    <dgm:pt modelId="{3AE22536-42D4-43E5-968E-1A649B5777DC}" type="parTrans" cxnId="{11E19465-B764-448E-B811-F3736A19A9B7}">
      <dgm:prSet/>
      <dgm:spPr/>
      <dgm:t>
        <a:bodyPr/>
        <a:lstStyle/>
        <a:p>
          <a:endParaRPr lang="en-US"/>
        </a:p>
      </dgm:t>
    </dgm:pt>
    <dgm:pt modelId="{8AFC23E2-4081-40FE-929C-C3930D36F5C6}" type="sibTrans" cxnId="{11E19465-B764-448E-B811-F3736A19A9B7}">
      <dgm:prSet/>
      <dgm:spPr/>
      <dgm:t>
        <a:bodyPr/>
        <a:lstStyle/>
        <a:p>
          <a:endParaRPr lang="en-US"/>
        </a:p>
      </dgm:t>
    </dgm:pt>
    <dgm:pt modelId="{849BBE79-B4A3-4078-A7A4-95DBD3166DEF}">
      <dgm:prSet phldrT="[Text]"/>
      <dgm:spPr/>
      <dgm:t>
        <a:bodyPr/>
        <a:lstStyle/>
        <a:p>
          <a:r>
            <a:rPr lang="en-US" dirty="0" err="1" smtClean="0"/>
            <a:t>read_verilog</a:t>
          </a:r>
          <a:endParaRPr lang="en-US" dirty="0"/>
        </a:p>
      </dgm:t>
    </dgm:pt>
    <dgm:pt modelId="{E0EDCAAA-8C6B-4165-A67E-472B3E8DF3A4}" type="parTrans" cxnId="{0777E4F3-4614-4AD4-BFDF-4CEC11E3090B}">
      <dgm:prSet/>
      <dgm:spPr/>
      <dgm:t>
        <a:bodyPr/>
        <a:lstStyle/>
        <a:p>
          <a:endParaRPr lang="en-US"/>
        </a:p>
      </dgm:t>
    </dgm:pt>
    <dgm:pt modelId="{E9D9C098-0916-437D-B627-928EA7EAB9D4}" type="sibTrans" cxnId="{0777E4F3-4614-4AD4-BFDF-4CEC11E3090B}">
      <dgm:prSet/>
      <dgm:spPr/>
      <dgm:t>
        <a:bodyPr/>
        <a:lstStyle/>
        <a:p>
          <a:endParaRPr lang="en-US"/>
        </a:p>
      </dgm:t>
    </dgm:pt>
    <dgm:pt modelId="{D7587BDF-7252-46D1-9957-6931F7B551BD}">
      <dgm:prSet phldrT="[Text]"/>
      <dgm:spPr/>
      <dgm:t>
        <a:bodyPr/>
        <a:lstStyle/>
        <a:p>
          <a:r>
            <a:rPr lang="en-US" dirty="0" smtClean="0"/>
            <a:t>link</a:t>
          </a:r>
          <a:endParaRPr lang="en-US" dirty="0"/>
        </a:p>
      </dgm:t>
    </dgm:pt>
    <dgm:pt modelId="{89A8BEA4-9D4A-4200-939B-17ABCC8EDB68}" type="parTrans" cxnId="{AA2D1AC5-2021-4E70-9093-57A877C9D191}">
      <dgm:prSet/>
      <dgm:spPr/>
      <dgm:t>
        <a:bodyPr/>
        <a:lstStyle/>
        <a:p>
          <a:endParaRPr lang="en-US"/>
        </a:p>
      </dgm:t>
    </dgm:pt>
    <dgm:pt modelId="{D0B8B7A1-C178-4A88-856C-8DD29CE90245}" type="sibTrans" cxnId="{AA2D1AC5-2021-4E70-9093-57A877C9D191}">
      <dgm:prSet/>
      <dgm:spPr/>
      <dgm:t>
        <a:bodyPr/>
        <a:lstStyle/>
        <a:p>
          <a:endParaRPr lang="en-US"/>
        </a:p>
      </dgm:t>
    </dgm:pt>
    <dgm:pt modelId="{0DFE2BF0-C9CE-43B0-B63A-08F45C2C2755}">
      <dgm:prSet phldrT="[Text]"/>
      <dgm:spPr/>
      <dgm:t>
        <a:bodyPr/>
        <a:lstStyle/>
        <a:p>
          <a:r>
            <a:rPr lang="en-US" dirty="0" err="1" smtClean="0"/>
            <a:t>read_sdc</a:t>
          </a:r>
          <a:endParaRPr lang="en-US" dirty="0"/>
        </a:p>
      </dgm:t>
    </dgm:pt>
    <dgm:pt modelId="{83205302-8313-40B7-85FD-49C1A6FB486F}" type="parTrans" cxnId="{3C9E0AE0-5EFA-4E2F-BDC1-16C5EFEBA3A4}">
      <dgm:prSet/>
      <dgm:spPr/>
      <dgm:t>
        <a:bodyPr/>
        <a:lstStyle/>
        <a:p>
          <a:endParaRPr lang="en-US"/>
        </a:p>
      </dgm:t>
    </dgm:pt>
    <dgm:pt modelId="{798F059E-7779-4FF3-852E-0B99CA15CB68}" type="sibTrans" cxnId="{3C9E0AE0-5EFA-4E2F-BDC1-16C5EFEBA3A4}">
      <dgm:prSet/>
      <dgm:spPr/>
      <dgm:t>
        <a:bodyPr/>
        <a:lstStyle/>
        <a:p>
          <a:endParaRPr lang="en-US"/>
        </a:p>
      </dgm:t>
    </dgm:pt>
    <dgm:pt modelId="{1F5FF280-B72F-4E7A-A67B-1588C4EECAE9}">
      <dgm:prSet phldrT="[Text]"/>
      <dgm:spPr/>
      <dgm:t>
        <a:bodyPr/>
        <a:lstStyle/>
        <a:p>
          <a:r>
            <a:rPr lang="en-US" dirty="0" err="1" smtClean="0"/>
            <a:t>set_case_analysis</a:t>
          </a:r>
          <a:endParaRPr lang="en-US" dirty="0"/>
        </a:p>
      </dgm:t>
    </dgm:pt>
    <dgm:pt modelId="{02D6257F-649C-4212-98E1-4CB4B2A3BB6A}" type="parTrans" cxnId="{AABDD8A3-82F7-47D9-A598-007742F25B69}">
      <dgm:prSet/>
      <dgm:spPr/>
      <dgm:t>
        <a:bodyPr/>
        <a:lstStyle/>
        <a:p>
          <a:endParaRPr lang="en-US"/>
        </a:p>
      </dgm:t>
    </dgm:pt>
    <dgm:pt modelId="{B0F52D45-8D74-46B3-836A-E97108ECC762}" type="sibTrans" cxnId="{AABDD8A3-82F7-47D9-A598-007742F25B69}">
      <dgm:prSet/>
      <dgm:spPr/>
      <dgm:t>
        <a:bodyPr/>
        <a:lstStyle/>
        <a:p>
          <a:endParaRPr lang="en-US"/>
        </a:p>
      </dgm:t>
    </dgm:pt>
    <dgm:pt modelId="{7F056664-6FEC-4779-9054-26B45B85FCD6}">
      <dgm:prSet phldrT="[Text]"/>
      <dgm:spPr/>
      <dgm:t>
        <a:bodyPr/>
        <a:lstStyle/>
        <a:p>
          <a:r>
            <a:rPr lang="en-US" dirty="0" smtClean="0"/>
            <a:t>report</a:t>
          </a:r>
          <a:endParaRPr lang="en-US" dirty="0"/>
        </a:p>
      </dgm:t>
    </dgm:pt>
    <dgm:pt modelId="{CB408C8D-261C-4D78-A71B-CDADB0FC1EDA}" type="parTrans" cxnId="{02B5859A-999E-4F19-95E3-F705BDA493A1}">
      <dgm:prSet/>
      <dgm:spPr/>
      <dgm:t>
        <a:bodyPr/>
        <a:lstStyle/>
        <a:p>
          <a:endParaRPr lang="en-US"/>
        </a:p>
      </dgm:t>
    </dgm:pt>
    <dgm:pt modelId="{E38F2BE1-DDB9-4C46-8800-D21154708E02}" type="sibTrans" cxnId="{02B5859A-999E-4F19-95E3-F705BDA493A1}">
      <dgm:prSet/>
      <dgm:spPr/>
      <dgm:t>
        <a:bodyPr/>
        <a:lstStyle/>
        <a:p>
          <a:endParaRPr lang="en-US"/>
        </a:p>
      </dgm:t>
    </dgm:pt>
    <dgm:pt modelId="{429CA236-448A-461B-8035-E2C26607900E}">
      <dgm:prSet phldrT="[Text]"/>
      <dgm:spPr/>
      <dgm:t>
        <a:bodyPr/>
        <a:lstStyle/>
        <a:p>
          <a:r>
            <a:rPr lang="en-US" dirty="0" err="1" smtClean="0"/>
            <a:t>report_constraint</a:t>
          </a:r>
          <a:endParaRPr lang="en-US" dirty="0"/>
        </a:p>
      </dgm:t>
    </dgm:pt>
    <dgm:pt modelId="{09558833-B3C6-4477-A5D0-E3CC39DB1D84}" type="parTrans" cxnId="{46FC0136-7207-4200-9ABF-6D501D7DDADB}">
      <dgm:prSet/>
      <dgm:spPr/>
      <dgm:t>
        <a:bodyPr/>
        <a:lstStyle/>
        <a:p>
          <a:endParaRPr lang="en-US"/>
        </a:p>
      </dgm:t>
    </dgm:pt>
    <dgm:pt modelId="{5E84353A-60A2-46A3-B39F-244551ED2A35}" type="sibTrans" cxnId="{46FC0136-7207-4200-9ABF-6D501D7DDADB}">
      <dgm:prSet/>
      <dgm:spPr/>
      <dgm:t>
        <a:bodyPr/>
        <a:lstStyle/>
        <a:p>
          <a:endParaRPr lang="en-US"/>
        </a:p>
      </dgm:t>
    </dgm:pt>
    <dgm:pt modelId="{2A98F39E-03A1-40F3-BAA8-D0ACF675C0E2}">
      <dgm:prSet phldrT="[Text]"/>
      <dgm:spPr/>
      <dgm:t>
        <a:bodyPr/>
        <a:lstStyle/>
        <a:p>
          <a:r>
            <a:rPr lang="en-US" dirty="0" err="1" smtClean="0"/>
            <a:t>report_timing</a:t>
          </a:r>
          <a:endParaRPr lang="en-US" dirty="0"/>
        </a:p>
      </dgm:t>
    </dgm:pt>
    <dgm:pt modelId="{C5024945-FE8B-41E1-92BA-EB6CB7E13DBA}" type="parTrans" cxnId="{B699882F-CCD2-42EC-BE59-4E75967FD693}">
      <dgm:prSet/>
      <dgm:spPr/>
      <dgm:t>
        <a:bodyPr/>
        <a:lstStyle/>
        <a:p>
          <a:endParaRPr lang="en-US"/>
        </a:p>
      </dgm:t>
    </dgm:pt>
    <dgm:pt modelId="{A0F5B877-241B-4B5D-AD97-D3D0F8A0A188}" type="sibTrans" cxnId="{B699882F-CCD2-42EC-BE59-4E75967FD693}">
      <dgm:prSet/>
      <dgm:spPr/>
      <dgm:t>
        <a:bodyPr/>
        <a:lstStyle/>
        <a:p>
          <a:endParaRPr lang="en-US"/>
        </a:p>
      </dgm:t>
    </dgm:pt>
    <dgm:pt modelId="{E9FB0FD9-FA8D-44C2-927C-4E6219479C28}" type="pres">
      <dgm:prSet presAssocID="{6897CE4F-D5D2-415F-83AA-750419214BC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E20663-6C5E-4705-A4F4-00D9BAC3F7B2}" type="pres">
      <dgm:prSet presAssocID="{21A7963F-8B04-4430-A581-DCF58F931C9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089EE7-CC81-43E8-A29E-CF64BC47CEF9}" type="pres">
      <dgm:prSet presAssocID="{7F40126E-CEA0-45C7-92EB-F13F6D47EDA2}" presName="sibTrans" presStyleLbl="sibTrans1D1" presStyleIdx="0" presStyleCnt="5"/>
      <dgm:spPr/>
      <dgm:t>
        <a:bodyPr/>
        <a:lstStyle/>
        <a:p>
          <a:endParaRPr lang="en-US"/>
        </a:p>
      </dgm:t>
    </dgm:pt>
    <dgm:pt modelId="{10AA4130-76DE-4489-907F-84C705981E94}" type="pres">
      <dgm:prSet presAssocID="{7F40126E-CEA0-45C7-92EB-F13F6D47EDA2}" presName="connectorText" presStyleLbl="sibTrans1D1" presStyleIdx="0" presStyleCnt="5"/>
      <dgm:spPr/>
      <dgm:t>
        <a:bodyPr/>
        <a:lstStyle/>
        <a:p>
          <a:endParaRPr lang="en-US"/>
        </a:p>
      </dgm:t>
    </dgm:pt>
    <dgm:pt modelId="{1079FBA3-DA5B-4208-9390-F6CE7C761A19}" type="pres">
      <dgm:prSet presAssocID="{F6105487-E3AF-4F74-A1AB-928DF58821B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BF99AD-2A4C-4A58-8A4E-6C7B03E1593A}" type="pres">
      <dgm:prSet presAssocID="{E40AF63D-12A3-4799-B63E-AE207FC17B18}" presName="sibTrans" presStyleLbl="sibTrans1D1" presStyleIdx="1" presStyleCnt="5"/>
      <dgm:spPr/>
      <dgm:t>
        <a:bodyPr/>
        <a:lstStyle/>
        <a:p>
          <a:endParaRPr lang="en-US"/>
        </a:p>
      </dgm:t>
    </dgm:pt>
    <dgm:pt modelId="{D8A94AD3-E461-4803-BB2B-DB783133A664}" type="pres">
      <dgm:prSet presAssocID="{E40AF63D-12A3-4799-B63E-AE207FC17B18}" presName="connectorText" presStyleLbl="sibTrans1D1" presStyleIdx="1" presStyleCnt="5"/>
      <dgm:spPr/>
      <dgm:t>
        <a:bodyPr/>
        <a:lstStyle/>
        <a:p>
          <a:endParaRPr lang="en-US"/>
        </a:p>
      </dgm:t>
    </dgm:pt>
    <dgm:pt modelId="{443D4122-B2BA-493D-B7AE-012ABB58FFFF}" type="pres">
      <dgm:prSet presAssocID="{3D69F615-33B2-49CF-9531-7611217E21B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88586-C9D0-4534-B766-48946A58082A}" type="pres">
      <dgm:prSet presAssocID="{0402C290-2568-411E-A638-90F66ACB2DD6}" presName="sibTrans" presStyleLbl="sibTrans1D1" presStyleIdx="2" presStyleCnt="5"/>
      <dgm:spPr/>
      <dgm:t>
        <a:bodyPr/>
        <a:lstStyle/>
        <a:p>
          <a:endParaRPr lang="en-US"/>
        </a:p>
      </dgm:t>
    </dgm:pt>
    <dgm:pt modelId="{8627FE50-42EA-4447-A4D6-D7D76D55EB6D}" type="pres">
      <dgm:prSet presAssocID="{0402C290-2568-411E-A638-90F66ACB2DD6}" presName="connectorText" presStyleLbl="sibTrans1D1" presStyleIdx="2" presStyleCnt="5"/>
      <dgm:spPr/>
      <dgm:t>
        <a:bodyPr/>
        <a:lstStyle/>
        <a:p>
          <a:endParaRPr lang="en-US"/>
        </a:p>
      </dgm:t>
    </dgm:pt>
    <dgm:pt modelId="{CA32EF95-34E7-42AC-AC25-FB7E891A7B74}" type="pres">
      <dgm:prSet presAssocID="{7F897A0E-A1DB-40A0-A1A4-124F7030CD0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44D82A-2B68-4B1D-AFF9-11623B3B3A47}" type="pres">
      <dgm:prSet presAssocID="{19D1AC7F-B317-480A-8F3A-5D4982A2390D}" presName="sibTrans" presStyleLbl="sibTrans1D1" presStyleIdx="3" presStyleCnt="5"/>
      <dgm:spPr/>
      <dgm:t>
        <a:bodyPr/>
        <a:lstStyle/>
        <a:p>
          <a:endParaRPr lang="en-US"/>
        </a:p>
      </dgm:t>
    </dgm:pt>
    <dgm:pt modelId="{18B77CD7-C7C9-48EE-8F1A-28F393524B4F}" type="pres">
      <dgm:prSet presAssocID="{19D1AC7F-B317-480A-8F3A-5D4982A2390D}" presName="connectorText" presStyleLbl="sibTrans1D1" presStyleIdx="3" presStyleCnt="5"/>
      <dgm:spPr/>
      <dgm:t>
        <a:bodyPr/>
        <a:lstStyle/>
        <a:p>
          <a:endParaRPr lang="en-US"/>
        </a:p>
      </dgm:t>
    </dgm:pt>
    <dgm:pt modelId="{D39E7E29-D8A8-4602-A465-ED10A2F839F0}" type="pres">
      <dgm:prSet presAssocID="{9BD5B697-3425-48C0-8F99-2A843842C90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6B3675-FBBF-4C08-AB81-1E530AC09032}" type="pres">
      <dgm:prSet presAssocID="{28D8FC05-F328-43FF-8859-69DFBEE7933A}" presName="sibTrans" presStyleLbl="sibTrans1D1" presStyleIdx="4" presStyleCnt="5"/>
      <dgm:spPr/>
      <dgm:t>
        <a:bodyPr/>
        <a:lstStyle/>
        <a:p>
          <a:endParaRPr lang="en-US"/>
        </a:p>
      </dgm:t>
    </dgm:pt>
    <dgm:pt modelId="{53C6928C-95E2-4BE7-A56E-B4650E474990}" type="pres">
      <dgm:prSet presAssocID="{28D8FC05-F328-43FF-8859-69DFBEE7933A}" presName="connectorText" presStyleLbl="sibTrans1D1" presStyleIdx="4" presStyleCnt="5"/>
      <dgm:spPr/>
      <dgm:t>
        <a:bodyPr/>
        <a:lstStyle/>
        <a:p>
          <a:endParaRPr lang="en-US"/>
        </a:p>
      </dgm:t>
    </dgm:pt>
    <dgm:pt modelId="{213C86F6-442C-422B-A70A-2539517F98F3}" type="pres">
      <dgm:prSet presAssocID="{7F056664-6FEC-4779-9054-26B45B85FCD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B5859A-999E-4F19-95E3-F705BDA493A1}" srcId="{6897CE4F-D5D2-415F-83AA-750419214BC3}" destId="{7F056664-6FEC-4779-9054-26B45B85FCD6}" srcOrd="5" destOrd="0" parTransId="{CB408C8D-261C-4D78-A71B-CDADB0FC1EDA}" sibTransId="{E38F2BE1-DDB9-4C46-8800-D21154708E02}"/>
    <dgm:cxn modelId="{41C6018A-094A-4CB6-854D-C50B36DA9530}" type="presOf" srcId="{429CA236-448A-461B-8035-E2C26607900E}" destId="{213C86F6-442C-422B-A70A-2539517F98F3}" srcOrd="0" destOrd="1" presId="urn:microsoft.com/office/officeart/2005/8/layout/bProcess3"/>
    <dgm:cxn modelId="{13D0ED56-AE9D-4B48-BE8D-96FCAD5B7C10}" type="presOf" srcId="{19D1AC7F-B317-480A-8F3A-5D4982A2390D}" destId="{C844D82A-2B68-4B1D-AFF9-11623B3B3A47}" srcOrd="0" destOrd="0" presId="urn:microsoft.com/office/officeart/2005/8/layout/bProcess3"/>
    <dgm:cxn modelId="{00146D12-BEA0-4F11-BAB1-69A6AE6C4F61}" srcId="{6897CE4F-D5D2-415F-83AA-750419214BC3}" destId="{3D69F615-33B2-49CF-9531-7611217E21B1}" srcOrd="2" destOrd="0" parTransId="{3C7D8744-345A-47FC-9DB4-33F44F0FC416}" sibTransId="{0402C290-2568-411E-A638-90F66ACB2DD6}"/>
    <dgm:cxn modelId="{5530B477-D9A9-40F2-9E11-8808A931622D}" type="presOf" srcId="{EC91CF25-42C3-462B-A0B2-9EE45121ADF5}" destId="{C0E20663-6C5E-4705-A4F4-00D9BAC3F7B2}" srcOrd="0" destOrd="1" presId="urn:microsoft.com/office/officeart/2005/8/layout/bProcess3"/>
    <dgm:cxn modelId="{BFC2F68A-13E3-4159-958C-3EB027FB9152}" srcId="{21A7963F-8B04-4430-A581-DCF58F931C9C}" destId="{EC91CF25-42C3-462B-A0B2-9EE45121ADF5}" srcOrd="0" destOrd="0" parTransId="{F634C7B1-C80A-4F1E-827F-CDD508FC7AD9}" sibTransId="{D73DEACD-DC97-4C40-9EA8-9929A9D7CBD0}"/>
    <dgm:cxn modelId="{B699882F-CCD2-42EC-BE59-4E75967FD693}" srcId="{7F056664-6FEC-4779-9054-26B45B85FCD6}" destId="{2A98F39E-03A1-40F3-BAA8-D0ACF675C0E2}" srcOrd="1" destOrd="0" parTransId="{C5024945-FE8B-41E1-92BA-EB6CB7E13DBA}" sibTransId="{A0F5B877-241B-4B5D-AD97-D3D0F8A0A188}"/>
    <dgm:cxn modelId="{46FC0136-7207-4200-9ABF-6D501D7DDADB}" srcId="{7F056664-6FEC-4779-9054-26B45B85FCD6}" destId="{429CA236-448A-461B-8035-E2C26607900E}" srcOrd="0" destOrd="0" parTransId="{09558833-B3C6-4477-A5D0-E3CC39DB1D84}" sibTransId="{5E84353A-60A2-46A3-B39F-244551ED2A35}"/>
    <dgm:cxn modelId="{0662F539-1CA6-4B83-830A-22ADC4E081B9}" srcId="{6897CE4F-D5D2-415F-83AA-750419214BC3}" destId="{21A7963F-8B04-4430-A581-DCF58F931C9C}" srcOrd="0" destOrd="0" parTransId="{6CD54785-600B-4C39-83E0-766955CD7A93}" sibTransId="{7F40126E-CEA0-45C7-92EB-F13F6D47EDA2}"/>
    <dgm:cxn modelId="{0777E4F3-4614-4AD4-BFDF-4CEC11E3090B}" srcId="{F6105487-E3AF-4F74-A1AB-928DF58821BA}" destId="{849BBE79-B4A3-4078-A7A4-95DBD3166DEF}" srcOrd="0" destOrd="0" parTransId="{E0EDCAAA-8C6B-4165-A67E-472B3E8DF3A4}" sibTransId="{E9D9C098-0916-437D-B627-928EA7EAB9D4}"/>
    <dgm:cxn modelId="{AA2D1AC5-2021-4E70-9093-57A877C9D191}" srcId="{3D69F615-33B2-49CF-9531-7611217E21B1}" destId="{D7587BDF-7252-46D1-9957-6931F7B551BD}" srcOrd="0" destOrd="0" parTransId="{89A8BEA4-9D4A-4200-939B-17ABCC8EDB68}" sibTransId="{D0B8B7A1-C178-4A88-856C-8DD29CE90245}"/>
    <dgm:cxn modelId="{53075A7A-C527-4EDB-B254-5E553C9DBE2C}" type="presOf" srcId="{9BD5B697-3425-48C0-8F99-2A843842C90B}" destId="{D39E7E29-D8A8-4602-A465-ED10A2F839F0}" srcOrd="0" destOrd="0" presId="urn:microsoft.com/office/officeart/2005/8/layout/bProcess3"/>
    <dgm:cxn modelId="{BF7EB98C-6BD9-4C5B-B744-F849D8A19FD3}" type="presOf" srcId="{1F5FF280-B72F-4E7A-A67B-1588C4EECAE9}" destId="{D39E7E29-D8A8-4602-A465-ED10A2F839F0}" srcOrd="0" destOrd="1" presId="urn:microsoft.com/office/officeart/2005/8/layout/bProcess3"/>
    <dgm:cxn modelId="{8BD5F405-4BC9-4419-A853-D74096A9CA9D}" type="presOf" srcId="{3D6EA8BC-3977-4D2F-A3AE-34306EEED7B2}" destId="{C0E20663-6C5E-4705-A4F4-00D9BAC3F7B2}" srcOrd="0" destOrd="2" presId="urn:microsoft.com/office/officeart/2005/8/layout/bProcess3"/>
    <dgm:cxn modelId="{E8A68298-C28A-4667-A9CC-9F02CD07AAA3}" srcId="{6897CE4F-D5D2-415F-83AA-750419214BC3}" destId="{7F897A0E-A1DB-40A0-A1A4-124F7030CD01}" srcOrd="3" destOrd="0" parTransId="{FDF9B928-B9D1-4A65-ACFD-A920531480E4}" sibTransId="{19D1AC7F-B317-480A-8F3A-5D4982A2390D}"/>
    <dgm:cxn modelId="{2B71DF68-8B22-4617-97BA-56D3F00F9389}" srcId="{6897CE4F-D5D2-415F-83AA-750419214BC3}" destId="{9BD5B697-3425-48C0-8F99-2A843842C90B}" srcOrd="4" destOrd="0" parTransId="{9365AD85-8E72-47FE-A30B-6F1A70822957}" sibTransId="{28D8FC05-F328-43FF-8859-69DFBEE7933A}"/>
    <dgm:cxn modelId="{01D0D466-DD04-45D4-8659-03E67D39CC3A}" type="presOf" srcId="{D7587BDF-7252-46D1-9957-6931F7B551BD}" destId="{443D4122-B2BA-493D-B7AE-012ABB58FFFF}" srcOrd="0" destOrd="1" presId="urn:microsoft.com/office/officeart/2005/8/layout/bProcess3"/>
    <dgm:cxn modelId="{11E19465-B764-448E-B811-F3736A19A9B7}" srcId="{21A7963F-8B04-4430-A581-DCF58F931C9C}" destId="{3D6EA8BC-3977-4D2F-A3AE-34306EEED7B2}" srcOrd="1" destOrd="0" parTransId="{3AE22536-42D4-43E5-968E-1A649B5777DC}" sibTransId="{8AFC23E2-4081-40FE-929C-C3930D36F5C6}"/>
    <dgm:cxn modelId="{DE7291F6-A0D9-43F3-B48D-26A245636D38}" srcId="{6897CE4F-D5D2-415F-83AA-750419214BC3}" destId="{F6105487-E3AF-4F74-A1AB-928DF58821BA}" srcOrd="1" destOrd="0" parTransId="{7CF712C1-972B-4C1F-9C35-AFA7445A3A39}" sibTransId="{E40AF63D-12A3-4799-B63E-AE207FC17B18}"/>
    <dgm:cxn modelId="{922BCF49-81C7-4E6F-B64F-1DD37BA2A2F9}" type="presOf" srcId="{F6105487-E3AF-4F74-A1AB-928DF58821BA}" destId="{1079FBA3-DA5B-4208-9390-F6CE7C761A19}" srcOrd="0" destOrd="0" presId="urn:microsoft.com/office/officeart/2005/8/layout/bProcess3"/>
    <dgm:cxn modelId="{00A34AC8-1062-4007-80F9-7E054E1A0268}" type="presOf" srcId="{7F40126E-CEA0-45C7-92EB-F13F6D47EDA2}" destId="{C7089EE7-CC81-43E8-A29E-CF64BC47CEF9}" srcOrd="0" destOrd="0" presId="urn:microsoft.com/office/officeart/2005/8/layout/bProcess3"/>
    <dgm:cxn modelId="{860D7CF7-4DBE-47C6-BFEA-C6384B84C58B}" type="presOf" srcId="{6897CE4F-D5D2-415F-83AA-750419214BC3}" destId="{E9FB0FD9-FA8D-44C2-927C-4E6219479C28}" srcOrd="0" destOrd="0" presId="urn:microsoft.com/office/officeart/2005/8/layout/bProcess3"/>
    <dgm:cxn modelId="{333926B5-C363-4449-A36F-F6BA8A35631D}" type="presOf" srcId="{7F40126E-CEA0-45C7-92EB-F13F6D47EDA2}" destId="{10AA4130-76DE-4489-907F-84C705981E94}" srcOrd="1" destOrd="0" presId="urn:microsoft.com/office/officeart/2005/8/layout/bProcess3"/>
    <dgm:cxn modelId="{65EDB686-57D5-4389-A626-C66459F5CFC4}" type="presOf" srcId="{28D8FC05-F328-43FF-8859-69DFBEE7933A}" destId="{6F6B3675-FBBF-4C08-AB81-1E530AC09032}" srcOrd="0" destOrd="0" presId="urn:microsoft.com/office/officeart/2005/8/layout/bProcess3"/>
    <dgm:cxn modelId="{83491465-8EA5-4030-A6D1-96486A2C07D0}" type="presOf" srcId="{849BBE79-B4A3-4078-A7A4-95DBD3166DEF}" destId="{1079FBA3-DA5B-4208-9390-F6CE7C761A19}" srcOrd="0" destOrd="1" presId="urn:microsoft.com/office/officeart/2005/8/layout/bProcess3"/>
    <dgm:cxn modelId="{76C6B05C-682D-4CE4-B3A0-FBA1046965AC}" type="presOf" srcId="{0402C290-2568-411E-A638-90F66ACB2DD6}" destId="{51488586-C9D0-4534-B766-48946A58082A}" srcOrd="0" destOrd="0" presId="urn:microsoft.com/office/officeart/2005/8/layout/bProcess3"/>
    <dgm:cxn modelId="{F8A46EB4-F7BB-4181-ACB1-6434699971D5}" type="presOf" srcId="{7F056664-6FEC-4779-9054-26B45B85FCD6}" destId="{213C86F6-442C-422B-A70A-2539517F98F3}" srcOrd="0" destOrd="0" presId="urn:microsoft.com/office/officeart/2005/8/layout/bProcess3"/>
    <dgm:cxn modelId="{A9F2FD54-20C0-4EA0-BE5F-8C1FC3C73143}" type="presOf" srcId="{E40AF63D-12A3-4799-B63E-AE207FC17B18}" destId="{D8A94AD3-E461-4803-BB2B-DB783133A664}" srcOrd="1" destOrd="0" presId="urn:microsoft.com/office/officeart/2005/8/layout/bProcess3"/>
    <dgm:cxn modelId="{F3A5B52B-3528-4849-8814-230D93AEA073}" type="presOf" srcId="{0402C290-2568-411E-A638-90F66ACB2DD6}" destId="{8627FE50-42EA-4447-A4D6-D7D76D55EB6D}" srcOrd="1" destOrd="0" presId="urn:microsoft.com/office/officeart/2005/8/layout/bProcess3"/>
    <dgm:cxn modelId="{F37D851C-9019-42C3-9245-0FE106C8D71E}" type="presOf" srcId="{7F897A0E-A1DB-40A0-A1A4-124F7030CD01}" destId="{CA32EF95-34E7-42AC-AC25-FB7E891A7B74}" srcOrd="0" destOrd="0" presId="urn:microsoft.com/office/officeart/2005/8/layout/bProcess3"/>
    <dgm:cxn modelId="{05945808-877E-4350-A0D6-AE0B5E36B1A0}" type="presOf" srcId="{19D1AC7F-B317-480A-8F3A-5D4982A2390D}" destId="{18B77CD7-C7C9-48EE-8F1A-28F393524B4F}" srcOrd="1" destOrd="0" presId="urn:microsoft.com/office/officeart/2005/8/layout/bProcess3"/>
    <dgm:cxn modelId="{B821E714-B702-454C-A837-A4547F3E2A4B}" type="presOf" srcId="{0DFE2BF0-C9CE-43B0-B63A-08F45C2C2755}" destId="{CA32EF95-34E7-42AC-AC25-FB7E891A7B74}" srcOrd="0" destOrd="1" presId="urn:microsoft.com/office/officeart/2005/8/layout/bProcess3"/>
    <dgm:cxn modelId="{3C9E0AE0-5EFA-4E2F-BDC1-16C5EFEBA3A4}" srcId="{7F897A0E-A1DB-40A0-A1A4-124F7030CD01}" destId="{0DFE2BF0-C9CE-43B0-B63A-08F45C2C2755}" srcOrd="0" destOrd="0" parTransId="{83205302-8313-40B7-85FD-49C1A6FB486F}" sibTransId="{798F059E-7779-4FF3-852E-0B99CA15CB68}"/>
    <dgm:cxn modelId="{F4C8B334-1C2D-4D5B-96AA-82F6C848688E}" type="presOf" srcId="{E40AF63D-12A3-4799-B63E-AE207FC17B18}" destId="{F1BF99AD-2A4C-4A58-8A4E-6C7B03E1593A}" srcOrd="0" destOrd="0" presId="urn:microsoft.com/office/officeart/2005/8/layout/bProcess3"/>
    <dgm:cxn modelId="{07399499-A84C-4621-AFF9-F4EFA55678CD}" type="presOf" srcId="{28D8FC05-F328-43FF-8859-69DFBEE7933A}" destId="{53C6928C-95E2-4BE7-A56E-B4650E474990}" srcOrd="1" destOrd="0" presId="urn:microsoft.com/office/officeart/2005/8/layout/bProcess3"/>
    <dgm:cxn modelId="{4A0AEF5D-1345-4ECC-B395-EC69F793B927}" type="presOf" srcId="{21A7963F-8B04-4430-A581-DCF58F931C9C}" destId="{C0E20663-6C5E-4705-A4F4-00D9BAC3F7B2}" srcOrd="0" destOrd="0" presId="urn:microsoft.com/office/officeart/2005/8/layout/bProcess3"/>
    <dgm:cxn modelId="{A6A703AF-81B5-462F-B712-E1F82D4E4054}" type="presOf" srcId="{2A98F39E-03A1-40F3-BAA8-D0ACF675C0E2}" destId="{213C86F6-442C-422B-A70A-2539517F98F3}" srcOrd="0" destOrd="2" presId="urn:microsoft.com/office/officeart/2005/8/layout/bProcess3"/>
    <dgm:cxn modelId="{AABDD8A3-82F7-47D9-A598-007742F25B69}" srcId="{9BD5B697-3425-48C0-8F99-2A843842C90B}" destId="{1F5FF280-B72F-4E7A-A67B-1588C4EECAE9}" srcOrd="0" destOrd="0" parTransId="{02D6257F-649C-4212-98E1-4CB4B2A3BB6A}" sibTransId="{B0F52D45-8D74-46B3-836A-E97108ECC762}"/>
    <dgm:cxn modelId="{932930DC-DEE6-471A-A465-A460CCA855CB}" type="presOf" srcId="{3D69F615-33B2-49CF-9531-7611217E21B1}" destId="{443D4122-B2BA-493D-B7AE-012ABB58FFFF}" srcOrd="0" destOrd="0" presId="urn:microsoft.com/office/officeart/2005/8/layout/bProcess3"/>
    <dgm:cxn modelId="{590F9C11-0FED-457C-BD04-AD69BC497AAE}" type="presParOf" srcId="{E9FB0FD9-FA8D-44C2-927C-4E6219479C28}" destId="{C0E20663-6C5E-4705-A4F4-00D9BAC3F7B2}" srcOrd="0" destOrd="0" presId="urn:microsoft.com/office/officeart/2005/8/layout/bProcess3"/>
    <dgm:cxn modelId="{C4E5E633-57DB-4231-B7C7-2BB615B3AA51}" type="presParOf" srcId="{E9FB0FD9-FA8D-44C2-927C-4E6219479C28}" destId="{C7089EE7-CC81-43E8-A29E-CF64BC47CEF9}" srcOrd="1" destOrd="0" presId="urn:microsoft.com/office/officeart/2005/8/layout/bProcess3"/>
    <dgm:cxn modelId="{5DBA2C7E-5B4F-4D64-AB86-1ACAA3ADCA34}" type="presParOf" srcId="{C7089EE7-CC81-43E8-A29E-CF64BC47CEF9}" destId="{10AA4130-76DE-4489-907F-84C705981E94}" srcOrd="0" destOrd="0" presId="urn:microsoft.com/office/officeart/2005/8/layout/bProcess3"/>
    <dgm:cxn modelId="{1CC2718F-D391-4773-98D1-F7E440318271}" type="presParOf" srcId="{E9FB0FD9-FA8D-44C2-927C-4E6219479C28}" destId="{1079FBA3-DA5B-4208-9390-F6CE7C761A19}" srcOrd="2" destOrd="0" presId="urn:microsoft.com/office/officeart/2005/8/layout/bProcess3"/>
    <dgm:cxn modelId="{221E6DE1-6816-4BEA-ADAC-E96C9AB8D252}" type="presParOf" srcId="{E9FB0FD9-FA8D-44C2-927C-4E6219479C28}" destId="{F1BF99AD-2A4C-4A58-8A4E-6C7B03E1593A}" srcOrd="3" destOrd="0" presId="urn:microsoft.com/office/officeart/2005/8/layout/bProcess3"/>
    <dgm:cxn modelId="{0CBE345F-BDB1-4617-B0BF-AC6B5F2FE44A}" type="presParOf" srcId="{F1BF99AD-2A4C-4A58-8A4E-6C7B03E1593A}" destId="{D8A94AD3-E461-4803-BB2B-DB783133A664}" srcOrd="0" destOrd="0" presId="urn:microsoft.com/office/officeart/2005/8/layout/bProcess3"/>
    <dgm:cxn modelId="{E7CA3889-64C8-4FD2-8FA3-FDEA14A61160}" type="presParOf" srcId="{E9FB0FD9-FA8D-44C2-927C-4E6219479C28}" destId="{443D4122-B2BA-493D-B7AE-012ABB58FFFF}" srcOrd="4" destOrd="0" presId="urn:microsoft.com/office/officeart/2005/8/layout/bProcess3"/>
    <dgm:cxn modelId="{926F0722-45C1-49C4-9422-D9FA36891300}" type="presParOf" srcId="{E9FB0FD9-FA8D-44C2-927C-4E6219479C28}" destId="{51488586-C9D0-4534-B766-48946A58082A}" srcOrd="5" destOrd="0" presId="urn:microsoft.com/office/officeart/2005/8/layout/bProcess3"/>
    <dgm:cxn modelId="{1010ABEC-D855-4EF5-9335-7FDF78D2FF39}" type="presParOf" srcId="{51488586-C9D0-4534-B766-48946A58082A}" destId="{8627FE50-42EA-4447-A4D6-D7D76D55EB6D}" srcOrd="0" destOrd="0" presId="urn:microsoft.com/office/officeart/2005/8/layout/bProcess3"/>
    <dgm:cxn modelId="{08F44961-1832-4C57-8357-DB0F4DADC60B}" type="presParOf" srcId="{E9FB0FD9-FA8D-44C2-927C-4E6219479C28}" destId="{CA32EF95-34E7-42AC-AC25-FB7E891A7B74}" srcOrd="6" destOrd="0" presId="urn:microsoft.com/office/officeart/2005/8/layout/bProcess3"/>
    <dgm:cxn modelId="{B581A617-A09B-4F7E-8F75-32AA03A8E311}" type="presParOf" srcId="{E9FB0FD9-FA8D-44C2-927C-4E6219479C28}" destId="{C844D82A-2B68-4B1D-AFF9-11623B3B3A47}" srcOrd="7" destOrd="0" presId="urn:microsoft.com/office/officeart/2005/8/layout/bProcess3"/>
    <dgm:cxn modelId="{A2636502-0F3F-4106-BD82-FF0509DDD1A5}" type="presParOf" srcId="{C844D82A-2B68-4B1D-AFF9-11623B3B3A47}" destId="{18B77CD7-C7C9-48EE-8F1A-28F393524B4F}" srcOrd="0" destOrd="0" presId="urn:microsoft.com/office/officeart/2005/8/layout/bProcess3"/>
    <dgm:cxn modelId="{A0F563DA-55F5-43AA-A4C5-E3E0EBED977D}" type="presParOf" srcId="{E9FB0FD9-FA8D-44C2-927C-4E6219479C28}" destId="{D39E7E29-D8A8-4602-A465-ED10A2F839F0}" srcOrd="8" destOrd="0" presId="urn:microsoft.com/office/officeart/2005/8/layout/bProcess3"/>
    <dgm:cxn modelId="{D92E2CB2-E398-4A0D-93C6-7B5116FC2F62}" type="presParOf" srcId="{E9FB0FD9-FA8D-44C2-927C-4E6219479C28}" destId="{6F6B3675-FBBF-4C08-AB81-1E530AC09032}" srcOrd="9" destOrd="0" presId="urn:microsoft.com/office/officeart/2005/8/layout/bProcess3"/>
    <dgm:cxn modelId="{60EF9D04-B1C7-4AC8-BEC9-A3810D6D3C6A}" type="presParOf" srcId="{6F6B3675-FBBF-4C08-AB81-1E530AC09032}" destId="{53C6928C-95E2-4BE7-A56E-B4650E474990}" srcOrd="0" destOrd="0" presId="urn:microsoft.com/office/officeart/2005/8/layout/bProcess3"/>
    <dgm:cxn modelId="{9A851B46-7112-48A0-8D94-4780BDBB26AD}" type="presParOf" srcId="{E9FB0FD9-FA8D-44C2-927C-4E6219479C28}" destId="{213C86F6-442C-422B-A70A-2539517F98F3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089EE7-CC81-43E8-A29E-CF64BC47CEF9}">
      <dsp:nvSpPr>
        <dsp:cNvPr id="0" name=""/>
        <dsp:cNvSpPr/>
      </dsp:nvSpPr>
      <dsp:spPr>
        <a:xfrm>
          <a:off x="2244776" y="1054039"/>
          <a:ext cx="48474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4743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74264" y="1097182"/>
        <a:ext cx="25767" cy="5153"/>
      </dsp:txXfrm>
    </dsp:sp>
    <dsp:sp modelId="{C0E20663-6C5E-4705-A4F4-00D9BAC3F7B2}">
      <dsp:nvSpPr>
        <dsp:cNvPr id="0" name=""/>
        <dsp:cNvSpPr/>
      </dsp:nvSpPr>
      <dsp:spPr>
        <a:xfrm>
          <a:off x="5952" y="427572"/>
          <a:ext cx="2240623" cy="1344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set library path 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set </a:t>
          </a:r>
          <a:r>
            <a:rPr lang="en-US" sz="1500" kern="1200" dirty="0" err="1" smtClean="0"/>
            <a:t>search_path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set </a:t>
          </a:r>
          <a:r>
            <a:rPr lang="en-US" sz="1500" kern="1200" dirty="0" err="1" smtClean="0"/>
            <a:t>link_path</a:t>
          </a:r>
          <a:endParaRPr lang="en-US" sz="1500" kern="1200" dirty="0"/>
        </a:p>
      </dsp:txBody>
      <dsp:txXfrm>
        <a:off x="5952" y="427572"/>
        <a:ext cx="2240623" cy="1344374"/>
      </dsp:txXfrm>
    </dsp:sp>
    <dsp:sp modelId="{F1BF99AD-2A4C-4A58-8A4E-6C7B03E1593A}">
      <dsp:nvSpPr>
        <dsp:cNvPr id="0" name=""/>
        <dsp:cNvSpPr/>
      </dsp:nvSpPr>
      <dsp:spPr>
        <a:xfrm>
          <a:off x="5000743" y="1054039"/>
          <a:ext cx="48474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4743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30231" y="1097182"/>
        <a:ext cx="25767" cy="5153"/>
      </dsp:txXfrm>
    </dsp:sp>
    <dsp:sp modelId="{1079FBA3-DA5B-4208-9390-F6CE7C761A19}">
      <dsp:nvSpPr>
        <dsp:cNvPr id="0" name=""/>
        <dsp:cNvSpPr/>
      </dsp:nvSpPr>
      <dsp:spPr>
        <a:xfrm>
          <a:off x="2761919" y="427572"/>
          <a:ext cx="2240623" cy="1344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read the design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err="1" smtClean="0"/>
            <a:t>read_verilog</a:t>
          </a:r>
          <a:endParaRPr lang="en-US" sz="1500" kern="1200" dirty="0"/>
        </a:p>
      </dsp:txBody>
      <dsp:txXfrm>
        <a:off x="2761919" y="427572"/>
        <a:ext cx="2240623" cy="1344374"/>
      </dsp:txXfrm>
    </dsp:sp>
    <dsp:sp modelId="{51488586-C9D0-4534-B766-48946A58082A}">
      <dsp:nvSpPr>
        <dsp:cNvPr id="0" name=""/>
        <dsp:cNvSpPr/>
      </dsp:nvSpPr>
      <dsp:spPr>
        <a:xfrm>
          <a:off x="1126264" y="1770146"/>
          <a:ext cx="5511934" cy="484743"/>
        </a:xfrm>
        <a:custGeom>
          <a:avLst/>
          <a:gdLst/>
          <a:ahLst/>
          <a:cxnLst/>
          <a:rect l="0" t="0" r="0" b="0"/>
          <a:pathLst>
            <a:path>
              <a:moveTo>
                <a:pt x="5511934" y="0"/>
              </a:moveTo>
              <a:lnTo>
                <a:pt x="5511934" y="259471"/>
              </a:lnTo>
              <a:lnTo>
                <a:pt x="0" y="259471"/>
              </a:lnTo>
              <a:lnTo>
                <a:pt x="0" y="484743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43832" y="2009941"/>
        <a:ext cx="276798" cy="5153"/>
      </dsp:txXfrm>
    </dsp:sp>
    <dsp:sp modelId="{443D4122-B2BA-493D-B7AE-012ABB58FFFF}">
      <dsp:nvSpPr>
        <dsp:cNvPr id="0" name=""/>
        <dsp:cNvSpPr/>
      </dsp:nvSpPr>
      <dsp:spPr>
        <a:xfrm>
          <a:off x="5517886" y="427572"/>
          <a:ext cx="2240623" cy="1344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link library </a:t>
          </a:r>
          <a:r>
            <a:rPr lang="en-US" sz="1900" kern="1200" dirty="0" smtClean="0"/>
            <a:t>and </a:t>
          </a:r>
          <a:r>
            <a:rPr lang="en-US" sz="1900" kern="1200" dirty="0" smtClean="0"/>
            <a:t>the design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link</a:t>
          </a:r>
          <a:endParaRPr lang="en-US" sz="1500" kern="1200" dirty="0"/>
        </a:p>
      </dsp:txBody>
      <dsp:txXfrm>
        <a:off x="5517886" y="427572"/>
        <a:ext cx="2240623" cy="1344374"/>
      </dsp:txXfrm>
    </dsp:sp>
    <dsp:sp modelId="{C844D82A-2B68-4B1D-AFF9-11623B3B3A47}">
      <dsp:nvSpPr>
        <dsp:cNvPr id="0" name=""/>
        <dsp:cNvSpPr/>
      </dsp:nvSpPr>
      <dsp:spPr>
        <a:xfrm>
          <a:off x="2244776" y="2913757"/>
          <a:ext cx="48474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4743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74264" y="2956900"/>
        <a:ext cx="25767" cy="5153"/>
      </dsp:txXfrm>
    </dsp:sp>
    <dsp:sp modelId="{CA32EF95-34E7-42AC-AC25-FB7E891A7B74}">
      <dsp:nvSpPr>
        <dsp:cNvPr id="0" name=""/>
        <dsp:cNvSpPr/>
      </dsp:nvSpPr>
      <dsp:spPr>
        <a:xfrm>
          <a:off x="5952" y="2287290"/>
          <a:ext cx="2240623" cy="1344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add design constraints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err="1" smtClean="0"/>
            <a:t>read_sdc</a:t>
          </a:r>
          <a:endParaRPr lang="en-US" sz="1500" kern="1200" dirty="0"/>
        </a:p>
      </dsp:txBody>
      <dsp:txXfrm>
        <a:off x="5952" y="2287290"/>
        <a:ext cx="2240623" cy="1344374"/>
      </dsp:txXfrm>
    </dsp:sp>
    <dsp:sp modelId="{6F6B3675-FBBF-4C08-AB81-1E530AC09032}">
      <dsp:nvSpPr>
        <dsp:cNvPr id="0" name=""/>
        <dsp:cNvSpPr/>
      </dsp:nvSpPr>
      <dsp:spPr>
        <a:xfrm>
          <a:off x="5000743" y="2913757"/>
          <a:ext cx="48474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4743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30231" y="2956900"/>
        <a:ext cx="25767" cy="5153"/>
      </dsp:txXfrm>
    </dsp:sp>
    <dsp:sp modelId="{D39E7E29-D8A8-4602-A465-ED10A2F839F0}">
      <dsp:nvSpPr>
        <dsp:cNvPr id="0" name=""/>
        <dsp:cNvSpPr/>
      </dsp:nvSpPr>
      <dsp:spPr>
        <a:xfrm>
          <a:off x="2761919" y="2287290"/>
          <a:ext cx="2240623" cy="1344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add constant value to input port (for timing simulation)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err="1" smtClean="0"/>
            <a:t>set_case_analysis</a:t>
          </a:r>
          <a:endParaRPr lang="en-US" sz="1500" kern="1200" dirty="0"/>
        </a:p>
      </dsp:txBody>
      <dsp:txXfrm>
        <a:off x="2761919" y="2287290"/>
        <a:ext cx="2240623" cy="1344374"/>
      </dsp:txXfrm>
    </dsp:sp>
    <dsp:sp modelId="{213C86F6-442C-422B-A70A-2539517F98F3}">
      <dsp:nvSpPr>
        <dsp:cNvPr id="0" name=""/>
        <dsp:cNvSpPr/>
      </dsp:nvSpPr>
      <dsp:spPr>
        <a:xfrm>
          <a:off x="5517886" y="2287290"/>
          <a:ext cx="2240623" cy="13443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report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err="1" smtClean="0"/>
            <a:t>report_constraint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err="1" smtClean="0"/>
            <a:t>report_timing</a:t>
          </a:r>
          <a:endParaRPr lang="en-US" sz="1500" kern="1200" dirty="0"/>
        </a:p>
      </dsp:txBody>
      <dsp:txXfrm>
        <a:off x="5517886" y="2287290"/>
        <a:ext cx="2240623" cy="13443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769541"/>
            <a:ext cx="7080026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3598339"/>
            <a:ext cx="7080026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938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5" y="540085"/>
            <a:ext cx="7656010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4565255"/>
            <a:ext cx="7766495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6217" y="695010"/>
            <a:ext cx="72856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6532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4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8437"/>
            <a:ext cx="776532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295180"/>
            <a:ext cx="7765322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83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3"/>
            <a:ext cx="6564224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304353"/>
            <a:ext cx="776532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7459" y="87391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28359" y="293324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4018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2126943"/>
            <a:ext cx="7765322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4650556"/>
            <a:ext cx="776414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799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69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9" y="1826045"/>
            <a:ext cx="2529046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3" y="1826045"/>
            <a:ext cx="2529046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15" y="1826045"/>
            <a:ext cx="2529046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938918"/>
            <a:ext cx="2319276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4480369"/>
            <a:ext cx="2475738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939094"/>
            <a:ext cx="2319276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5" y="4480368"/>
            <a:ext cx="2476753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934432"/>
            <a:ext cx="2319276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4480366"/>
            <a:ext cx="2475738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4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74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609600"/>
            <a:ext cx="1713365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609600"/>
            <a:ext cx="5937654" cy="5181601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0542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88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761068"/>
            <a:ext cx="7192913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9879"/>
            <a:ext cx="7192913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754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732449"/>
            <a:ext cx="3795373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732450"/>
            <a:ext cx="3798499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2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5" y="1770323"/>
            <a:ext cx="3787423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5" y="1770323"/>
            <a:ext cx="3787423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835254"/>
            <a:ext cx="3657258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2380138"/>
            <a:ext cx="365725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835255"/>
            <a:ext cx="3671498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2380138"/>
            <a:ext cx="367149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174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74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826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0"/>
            <a:ext cx="2780167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609600"/>
            <a:ext cx="4808943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1518"/>
            <a:ext cx="2780167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419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87" y="609923"/>
            <a:ext cx="3428146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923"/>
            <a:ext cx="3924676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6728" y="743989"/>
            <a:ext cx="3165375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9261"/>
            <a:ext cx="3924676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5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732450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5F175146-A321-40F2-B9B2-08EF2970D54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8C2EEA0-377D-46D4-84DF-6CC2DD90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288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serwww.sfsu.edu/necrc/files/synopsys%20tutorials/ASIC%20Design%20Flow%20Tutorial.pdf" TargetMode="External"/><Relationship Id="rId2" Type="http://schemas.openxmlformats.org/officeDocument/2006/relationships/hyperlink" Target="http://read.pudn.com/downloads157/sourcecode/embed/701548/PrimeTime_Intro_to_STA/print_materials/PTISTA_lab1_flow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Synopsys </a:t>
            </a:r>
            <a:r>
              <a:rPr lang="en-US" dirty="0" err="1" smtClean="0"/>
              <a:t>PrimeTime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73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read.pudn.com/downloads157/sourcecode/embed/701548/PrimeTime_Intro_to_STA/print_materials/PTISTA_lab1_flow.pdf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userwww.sfsu.edu/necrc/files/synopsys%20tutorials/ASIC%20Design%20Flow%20Tutorial.pdf</a:t>
            </a:r>
            <a:endParaRPr lang="en-US" dirty="0" smtClean="0"/>
          </a:p>
          <a:p>
            <a:pPr marL="369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667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Static Timing Analysis tool</a:t>
            </a:r>
          </a:p>
          <a:p>
            <a:pPr lvl="1"/>
            <a:r>
              <a:rPr lang="en-US" dirty="0"/>
              <a:t>Static Timing Analysis </a:t>
            </a:r>
            <a:r>
              <a:rPr lang="en-US" dirty="0" smtClean="0"/>
              <a:t>: Determines whether the design works at the required speed.</a:t>
            </a:r>
          </a:p>
          <a:p>
            <a:pPr marL="36900" indent="0">
              <a:buNone/>
            </a:pPr>
            <a:endParaRPr lang="en-US" dirty="0"/>
          </a:p>
        </p:txBody>
      </p:sp>
      <p:pic>
        <p:nvPicPr>
          <p:cNvPr id="1026" name="Picture 2" descr="http://scale.engin.brown.edu/classes/EN0291S40F06/le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382" y="3407709"/>
            <a:ext cx="6191250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056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PrimeTime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5812" y="2221006"/>
            <a:ext cx="2303929" cy="1264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ASIC design from Design Compiler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5812" y="4166347"/>
            <a:ext cx="2303929" cy="1264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Layout Verilog from IC Compiler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12049" y="3641022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7" name="Can 6"/>
          <p:cNvSpPr/>
          <p:nvPr/>
        </p:nvSpPr>
        <p:spPr>
          <a:xfrm>
            <a:off x="3716359" y="2319616"/>
            <a:ext cx="1703295" cy="204843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PrimeTime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2671482" y="3691217"/>
            <a:ext cx="950259" cy="268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5514272" y="3691217"/>
            <a:ext cx="950259" cy="268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59149" y="3193675"/>
            <a:ext cx="2303929" cy="1264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Timing performance and violation report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5333999" y="5082965"/>
            <a:ext cx="1552361" cy="13962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Design Constraints</a:t>
            </a:r>
            <a:endParaRPr lang="en-US" dirty="0"/>
          </a:p>
        </p:txBody>
      </p:sp>
      <p:sp>
        <p:nvSpPr>
          <p:cNvPr id="15" name="Line Callout 1 (Accent Bar) 14"/>
          <p:cNvSpPr/>
          <p:nvPr/>
        </p:nvSpPr>
        <p:spPr>
          <a:xfrm>
            <a:off x="7422777" y="5082965"/>
            <a:ext cx="1520984" cy="347405"/>
          </a:xfrm>
          <a:prstGeom prst="accent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Rise/Fall Time</a:t>
            </a:r>
            <a:endParaRPr lang="en-US" sz="1400" dirty="0"/>
          </a:p>
        </p:txBody>
      </p:sp>
      <p:sp>
        <p:nvSpPr>
          <p:cNvPr id="17" name="Line Callout 1 (Accent Bar) 16"/>
          <p:cNvSpPr/>
          <p:nvPr/>
        </p:nvSpPr>
        <p:spPr>
          <a:xfrm>
            <a:off x="7342094" y="5897620"/>
            <a:ext cx="1520984" cy="347405"/>
          </a:xfrm>
          <a:prstGeom prst="accentCallout1">
            <a:avLst>
              <a:gd name="adj1" fmla="val 18750"/>
              <a:gd name="adj2" fmla="val -8333"/>
              <a:gd name="adj3" fmla="val -19104"/>
              <a:gd name="adj4" fmla="val -342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Gate delay</a:t>
            </a:r>
            <a:endParaRPr lang="en-US" sz="1400" dirty="0"/>
          </a:p>
        </p:txBody>
      </p:sp>
      <p:sp>
        <p:nvSpPr>
          <p:cNvPr id="16" name="Bent-Up Arrow 15"/>
          <p:cNvSpPr/>
          <p:nvPr/>
        </p:nvSpPr>
        <p:spPr>
          <a:xfrm flipH="1">
            <a:off x="4365811" y="4457698"/>
            <a:ext cx="863585" cy="1033161"/>
          </a:xfrm>
          <a:prstGeom prst="bentUpArrow">
            <a:avLst>
              <a:gd name="adj1" fmla="val 16323"/>
              <a:gd name="adj2" fmla="val 24132"/>
              <a:gd name="adj3" fmla="val 267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218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PrimeTime</a:t>
            </a:r>
            <a:r>
              <a:rPr lang="en-US" dirty="0" smtClean="0"/>
              <a:t> Basic Flow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1840726"/>
              </p:ext>
            </p:extLst>
          </p:nvPr>
        </p:nvGraphicFramePr>
        <p:xfrm>
          <a:off x="685800" y="1731963"/>
          <a:ext cx="7764463" cy="4059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093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File Example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834" y="1919522"/>
            <a:ext cx="4988345" cy="3832192"/>
          </a:xfrm>
        </p:spPr>
      </p:pic>
    </p:spTree>
    <p:extLst>
      <p:ext uri="{BB962C8B-B14F-4D97-AF65-F5344CB8AC3E}">
        <p14:creationId xmlns:p14="http://schemas.microsoft.com/office/powerpoint/2010/main" val="146980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report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620" y="1736117"/>
            <a:ext cx="4482774" cy="4302108"/>
          </a:xfrm>
        </p:spPr>
      </p:pic>
    </p:spTree>
    <p:extLst>
      <p:ext uri="{BB962C8B-B14F-4D97-AF65-F5344CB8AC3E}">
        <p14:creationId xmlns:p14="http://schemas.microsoft.com/office/powerpoint/2010/main" val="2801288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PrimeTime</a:t>
            </a:r>
            <a:r>
              <a:rPr lang="en-US" dirty="0" smtClean="0"/>
              <a:t> GUI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112" y="1678175"/>
            <a:ext cx="5581789" cy="4659872"/>
          </a:xfrm>
        </p:spPr>
      </p:pic>
    </p:spTree>
    <p:extLst>
      <p:ext uri="{BB962C8B-B14F-4D97-AF65-F5344CB8AC3E}">
        <p14:creationId xmlns:p14="http://schemas.microsoft.com/office/powerpoint/2010/main" val="1544199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 - Timing Path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05" y="2010358"/>
            <a:ext cx="7764463" cy="257378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91" y="4868604"/>
            <a:ext cx="7824431" cy="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789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 – Timing Inspection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6" y="2092166"/>
            <a:ext cx="3913093" cy="165804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359" y="3001868"/>
            <a:ext cx="4800600" cy="365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9737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248</TotalTime>
  <Words>107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Calisto MT</vt:lpstr>
      <vt:lpstr>Trebuchet MS</vt:lpstr>
      <vt:lpstr>Wingdings 2</vt:lpstr>
      <vt:lpstr>Slate</vt:lpstr>
      <vt:lpstr>Synopsys PrimeTime</vt:lpstr>
      <vt:lpstr>Introduction</vt:lpstr>
      <vt:lpstr>PrimeTime</vt:lpstr>
      <vt:lpstr>PrimeTime Basic Flow</vt:lpstr>
      <vt:lpstr>Constraints File Example</vt:lpstr>
      <vt:lpstr>Timing report</vt:lpstr>
      <vt:lpstr>PrimeTime GUI</vt:lpstr>
      <vt:lpstr>GUI - Timing Path</vt:lpstr>
      <vt:lpstr>GUI – Timing Inspection</vt:lpstr>
      <vt:lpstr>Tutorial 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Synopsys PrimeTime</dc:title>
  <dc:creator>Nutta Homdee</dc:creator>
  <cp:lastModifiedBy>Nutta Homdee</cp:lastModifiedBy>
  <cp:revision>13</cp:revision>
  <dcterms:created xsi:type="dcterms:W3CDTF">2015-12-01T21:46:48Z</dcterms:created>
  <dcterms:modified xsi:type="dcterms:W3CDTF">2015-12-02T19:58:14Z</dcterms:modified>
</cp:coreProperties>
</file>